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Adding an AutoShape</a:t>
            </a:r>
          </a:p>
        </p:txBody>
      </p:sp>
      <p:sp>
        <p:nvSpPr>
          <p:cNvPr id="3" name="Pentagon 2"/>
          <p:cNvSpPr/>
          <p:nvPr/>
        </p:nvSpPr>
        <p:spPr>
          <a:xfrm>
            <a:off x="850392" y="2743200"/>
            <a:ext cx="1600200" cy="91440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Step 1</a:t>
            </a:r>
          </a:p>
        </p:txBody>
      </p:sp>
      <p:sp>
        <p:nvSpPr>
          <p:cNvPr id="4" name="Chevron 3"/>
          <p:cNvSpPr/>
          <p:nvPr/>
        </p:nvSpPr>
        <p:spPr>
          <a:xfrm>
            <a:off x="2084832" y="2743200"/>
            <a:ext cx="1828800" cy="9144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Step 2</a:t>
            </a:r>
          </a:p>
        </p:txBody>
      </p:sp>
      <p:sp>
        <p:nvSpPr>
          <p:cNvPr id="5" name="Chevron 4"/>
          <p:cNvSpPr/>
          <p:nvPr/>
        </p:nvSpPr>
        <p:spPr>
          <a:xfrm>
            <a:off x="3547872" y="2743200"/>
            <a:ext cx="1828800" cy="9144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Step 3</a:t>
            </a:r>
          </a:p>
        </p:txBody>
      </p:sp>
      <p:sp>
        <p:nvSpPr>
          <p:cNvPr id="6" name="Chevron 5"/>
          <p:cNvSpPr/>
          <p:nvPr/>
        </p:nvSpPr>
        <p:spPr>
          <a:xfrm>
            <a:off x="5010912" y="2743200"/>
            <a:ext cx="1828800" cy="9144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Step 4</a:t>
            </a:r>
          </a:p>
        </p:txBody>
      </p:sp>
      <p:sp>
        <p:nvSpPr>
          <p:cNvPr id="7" name="Chevron 6"/>
          <p:cNvSpPr/>
          <p:nvPr/>
        </p:nvSpPr>
        <p:spPr>
          <a:xfrm>
            <a:off x="6473952" y="2743200"/>
            <a:ext cx="1828800" cy="9144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Step 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